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10836275" cy="50577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83" d="100"/>
          <a:sy n="183" d="100"/>
        </p:scale>
        <p:origin x="192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4535" y="827743"/>
            <a:ext cx="8127206" cy="1760855"/>
          </a:xfrm>
        </p:spPr>
        <p:txBody>
          <a:bodyPr anchor="b"/>
          <a:lstStyle>
            <a:lvl1pPr algn="ctr">
              <a:defRPr sz="442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4535" y="2656503"/>
            <a:ext cx="8127206" cy="1221124"/>
          </a:xfrm>
        </p:spPr>
        <p:txBody>
          <a:bodyPr/>
          <a:lstStyle>
            <a:lvl1pPr marL="0" indent="0" algn="ctr">
              <a:buNone/>
              <a:defRPr sz="1770"/>
            </a:lvl1pPr>
            <a:lvl2pPr marL="337185" indent="0" algn="ctr">
              <a:buNone/>
              <a:defRPr sz="1475"/>
            </a:lvl2pPr>
            <a:lvl3pPr marL="674370" indent="0" algn="ctr">
              <a:buNone/>
              <a:defRPr sz="1328"/>
            </a:lvl3pPr>
            <a:lvl4pPr marL="1011555" indent="0" algn="ctr">
              <a:buNone/>
              <a:defRPr sz="1180"/>
            </a:lvl4pPr>
            <a:lvl5pPr marL="1348740" indent="0" algn="ctr">
              <a:buNone/>
              <a:defRPr sz="1180"/>
            </a:lvl5pPr>
            <a:lvl6pPr marL="1685925" indent="0" algn="ctr">
              <a:buNone/>
              <a:defRPr sz="1180"/>
            </a:lvl6pPr>
            <a:lvl7pPr marL="2023110" indent="0" algn="ctr">
              <a:buNone/>
              <a:defRPr sz="1180"/>
            </a:lvl7pPr>
            <a:lvl8pPr marL="2360295" indent="0" algn="ctr">
              <a:buNone/>
              <a:defRPr sz="1180"/>
            </a:lvl8pPr>
            <a:lvl9pPr marL="2697480" indent="0" algn="ctr">
              <a:buNone/>
              <a:defRPr sz="118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927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04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54709" y="269279"/>
            <a:ext cx="2336572" cy="428623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4994" y="269279"/>
            <a:ext cx="6874262" cy="428623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820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901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350" y="1260932"/>
            <a:ext cx="9346287" cy="2103894"/>
          </a:xfrm>
        </p:spPr>
        <p:txBody>
          <a:bodyPr anchor="b"/>
          <a:lstStyle>
            <a:lvl1pPr>
              <a:defRPr sz="442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350" y="3384729"/>
            <a:ext cx="9346287" cy="1106388"/>
          </a:xfrm>
        </p:spPr>
        <p:txBody>
          <a:bodyPr/>
          <a:lstStyle>
            <a:lvl1pPr marL="0" indent="0">
              <a:buNone/>
              <a:defRPr sz="1770">
                <a:solidFill>
                  <a:schemeClr val="tx1">
                    <a:tint val="75000"/>
                  </a:schemeClr>
                </a:solidFill>
              </a:defRPr>
            </a:lvl1pPr>
            <a:lvl2pPr marL="337185" indent="0">
              <a:buNone/>
              <a:defRPr sz="1475">
                <a:solidFill>
                  <a:schemeClr val="tx1">
                    <a:tint val="75000"/>
                  </a:schemeClr>
                </a:solidFill>
              </a:defRPr>
            </a:lvl2pPr>
            <a:lvl3pPr marL="674370" indent="0">
              <a:buNone/>
              <a:defRPr sz="1328">
                <a:solidFill>
                  <a:schemeClr val="tx1">
                    <a:tint val="75000"/>
                  </a:schemeClr>
                </a:solidFill>
              </a:defRPr>
            </a:lvl3pPr>
            <a:lvl4pPr marL="1011555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4pPr>
            <a:lvl5pPr marL="1348740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5pPr>
            <a:lvl6pPr marL="1685925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6pPr>
            <a:lvl7pPr marL="2023110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7pPr>
            <a:lvl8pPr marL="2360295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8pPr>
            <a:lvl9pPr marL="2697480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392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4994" y="1346398"/>
            <a:ext cx="4605417" cy="32091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5864" y="1346398"/>
            <a:ext cx="4605417" cy="32091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093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405" y="269280"/>
            <a:ext cx="9346287" cy="97760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6406" y="1239858"/>
            <a:ext cx="4584252" cy="607635"/>
          </a:xfrm>
        </p:spPr>
        <p:txBody>
          <a:bodyPr anchor="b"/>
          <a:lstStyle>
            <a:lvl1pPr marL="0" indent="0">
              <a:buNone/>
              <a:defRPr sz="1770" b="1"/>
            </a:lvl1pPr>
            <a:lvl2pPr marL="337185" indent="0">
              <a:buNone/>
              <a:defRPr sz="1475" b="1"/>
            </a:lvl2pPr>
            <a:lvl3pPr marL="674370" indent="0">
              <a:buNone/>
              <a:defRPr sz="1328" b="1"/>
            </a:lvl3pPr>
            <a:lvl4pPr marL="1011555" indent="0">
              <a:buNone/>
              <a:defRPr sz="1180" b="1"/>
            </a:lvl4pPr>
            <a:lvl5pPr marL="1348740" indent="0">
              <a:buNone/>
              <a:defRPr sz="1180" b="1"/>
            </a:lvl5pPr>
            <a:lvl6pPr marL="1685925" indent="0">
              <a:buNone/>
              <a:defRPr sz="1180" b="1"/>
            </a:lvl6pPr>
            <a:lvl7pPr marL="2023110" indent="0">
              <a:buNone/>
              <a:defRPr sz="1180" b="1"/>
            </a:lvl7pPr>
            <a:lvl8pPr marL="2360295" indent="0">
              <a:buNone/>
              <a:defRPr sz="1180" b="1"/>
            </a:lvl8pPr>
            <a:lvl9pPr marL="2697480" indent="0">
              <a:buNone/>
              <a:defRPr sz="11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406" y="1847493"/>
            <a:ext cx="4584252" cy="27173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5864" y="1239858"/>
            <a:ext cx="4606828" cy="607635"/>
          </a:xfrm>
        </p:spPr>
        <p:txBody>
          <a:bodyPr anchor="b"/>
          <a:lstStyle>
            <a:lvl1pPr marL="0" indent="0">
              <a:buNone/>
              <a:defRPr sz="1770" b="1"/>
            </a:lvl1pPr>
            <a:lvl2pPr marL="337185" indent="0">
              <a:buNone/>
              <a:defRPr sz="1475" b="1"/>
            </a:lvl2pPr>
            <a:lvl3pPr marL="674370" indent="0">
              <a:buNone/>
              <a:defRPr sz="1328" b="1"/>
            </a:lvl3pPr>
            <a:lvl4pPr marL="1011555" indent="0">
              <a:buNone/>
              <a:defRPr sz="1180" b="1"/>
            </a:lvl4pPr>
            <a:lvl5pPr marL="1348740" indent="0">
              <a:buNone/>
              <a:defRPr sz="1180" b="1"/>
            </a:lvl5pPr>
            <a:lvl6pPr marL="1685925" indent="0">
              <a:buNone/>
              <a:defRPr sz="1180" b="1"/>
            </a:lvl6pPr>
            <a:lvl7pPr marL="2023110" indent="0">
              <a:buNone/>
              <a:defRPr sz="1180" b="1"/>
            </a:lvl7pPr>
            <a:lvl8pPr marL="2360295" indent="0">
              <a:buNone/>
              <a:defRPr sz="1180" b="1"/>
            </a:lvl8pPr>
            <a:lvl9pPr marL="2697480" indent="0">
              <a:buNone/>
              <a:defRPr sz="11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85864" y="1847493"/>
            <a:ext cx="4606828" cy="27173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54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081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859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406" y="337185"/>
            <a:ext cx="3494980" cy="1180148"/>
          </a:xfrm>
        </p:spPr>
        <p:txBody>
          <a:bodyPr anchor="b"/>
          <a:lstStyle>
            <a:lvl1pPr>
              <a:defRPr sz="23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828" y="728227"/>
            <a:ext cx="5485864" cy="3594298"/>
          </a:xfrm>
        </p:spPr>
        <p:txBody>
          <a:bodyPr/>
          <a:lstStyle>
            <a:lvl1pPr>
              <a:defRPr sz="2360"/>
            </a:lvl1pPr>
            <a:lvl2pPr>
              <a:defRPr sz="2065"/>
            </a:lvl2pPr>
            <a:lvl3pPr>
              <a:defRPr sz="1770"/>
            </a:lvl3pPr>
            <a:lvl4pPr>
              <a:defRPr sz="1475"/>
            </a:lvl4pPr>
            <a:lvl5pPr>
              <a:defRPr sz="1475"/>
            </a:lvl5pPr>
            <a:lvl6pPr>
              <a:defRPr sz="1475"/>
            </a:lvl6pPr>
            <a:lvl7pPr>
              <a:defRPr sz="1475"/>
            </a:lvl7pPr>
            <a:lvl8pPr>
              <a:defRPr sz="1475"/>
            </a:lvl8pPr>
            <a:lvl9pPr>
              <a:defRPr sz="147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6406" y="1517333"/>
            <a:ext cx="3494980" cy="2811046"/>
          </a:xfrm>
        </p:spPr>
        <p:txBody>
          <a:bodyPr/>
          <a:lstStyle>
            <a:lvl1pPr marL="0" indent="0">
              <a:buNone/>
              <a:defRPr sz="1180"/>
            </a:lvl1pPr>
            <a:lvl2pPr marL="337185" indent="0">
              <a:buNone/>
              <a:defRPr sz="1033"/>
            </a:lvl2pPr>
            <a:lvl3pPr marL="674370" indent="0">
              <a:buNone/>
              <a:defRPr sz="885"/>
            </a:lvl3pPr>
            <a:lvl4pPr marL="1011555" indent="0">
              <a:buNone/>
              <a:defRPr sz="738"/>
            </a:lvl4pPr>
            <a:lvl5pPr marL="1348740" indent="0">
              <a:buNone/>
              <a:defRPr sz="738"/>
            </a:lvl5pPr>
            <a:lvl6pPr marL="1685925" indent="0">
              <a:buNone/>
              <a:defRPr sz="738"/>
            </a:lvl6pPr>
            <a:lvl7pPr marL="2023110" indent="0">
              <a:buNone/>
              <a:defRPr sz="738"/>
            </a:lvl7pPr>
            <a:lvl8pPr marL="2360295" indent="0">
              <a:buNone/>
              <a:defRPr sz="738"/>
            </a:lvl8pPr>
            <a:lvl9pPr marL="2697480" indent="0">
              <a:buNone/>
              <a:defRPr sz="738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219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406" y="337185"/>
            <a:ext cx="3494980" cy="1180148"/>
          </a:xfrm>
        </p:spPr>
        <p:txBody>
          <a:bodyPr anchor="b"/>
          <a:lstStyle>
            <a:lvl1pPr>
              <a:defRPr sz="23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06828" y="728227"/>
            <a:ext cx="5485864" cy="3594298"/>
          </a:xfrm>
        </p:spPr>
        <p:txBody>
          <a:bodyPr anchor="t"/>
          <a:lstStyle>
            <a:lvl1pPr marL="0" indent="0">
              <a:buNone/>
              <a:defRPr sz="2360"/>
            </a:lvl1pPr>
            <a:lvl2pPr marL="337185" indent="0">
              <a:buNone/>
              <a:defRPr sz="2065"/>
            </a:lvl2pPr>
            <a:lvl3pPr marL="674370" indent="0">
              <a:buNone/>
              <a:defRPr sz="1770"/>
            </a:lvl3pPr>
            <a:lvl4pPr marL="1011555" indent="0">
              <a:buNone/>
              <a:defRPr sz="1475"/>
            </a:lvl4pPr>
            <a:lvl5pPr marL="1348740" indent="0">
              <a:buNone/>
              <a:defRPr sz="1475"/>
            </a:lvl5pPr>
            <a:lvl6pPr marL="1685925" indent="0">
              <a:buNone/>
              <a:defRPr sz="1475"/>
            </a:lvl6pPr>
            <a:lvl7pPr marL="2023110" indent="0">
              <a:buNone/>
              <a:defRPr sz="1475"/>
            </a:lvl7pPr>
            <a:lvl8pPr marL="2360295" indent="0">
              <a:buNone/>
              <a:defRPr sz="1475"/>
            </a:lvl8pPr>
            <a:lvl9pPr marL="2697480" indent="0">
              <a:buNone/>
              <a:defRPr sz="147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6406" y="1517333"/>
            <a:ext cx="3494980" cy="2811046"/>
          </a:xfrm>
        </p:spPr>
        <p:txBody>
          <a:bodyPr/>
          <a:lstStyle>
            <a:lvl1pPr marL="0" indent="0">
              <a:buNone/>
              <a:defRPr sz="1180"/>
            </a:lvl1pPr>
            <a:lvl2pPr marL="337185" indent="0">
              <a:buNone/>
              <a:defRPr sz="1033"/>
            </a:lvl2pPr>
            <a:lvl3pPr marL="674370" indent="0">
              <a:buNone/>
              <a:defRPr sz="885"/>
            </a:lvl3pPr>
            <a:lvl4pPr marL="1011555" indent="0">
              <a:buNone/>
              <a:defRPr sz="738"/>
            </a:lvl4pPr>
            <a:lvl5pPr marL="1348740" indent="0">
              <a:buNone/>
              <a:defRPr sz="738"/>
            </a:lvl5pPr>
            <a:lvl6pPr marL="1685925" indent="0">
              <a:buNone/>
              <a:defRPr sz="738"/>
            </a:lvl6pPr>
            <a:lvl7pPr marL="2023110" indent="0">
              <a:buNone/>
              <a:defRPr sz="738"/>
            </a:lvl7pPr>
            <a:lvl8pPr marL="2360295" indent="0">
              <a:buNone/>
              <a:defRPr sz="738"/>
            </a:lvl8pPr>
            <a:lvl9pPr marL="2697480" indent="0">
              <a:buNone/>
              <a:defRPr sz="738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A4FE-DF77-40EB-AE59-F63D5598D546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23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4994" y="269280"/>
            <a:ext cx="9346287" cy="9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4994" y="1346398"/>
            <a:ext cx="9346287" cy="320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4994" y="4687808"/>
            <a:ext cx="2438162" cy="269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DA4FE-DF77-40EB-AE59-F63D5598D546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89516" y="4687808"/>
            <a:ext cx="3657243" cy="269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53119" y="4687808"/>
            <a:ext cx="2438162" cy="269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556AA-A6CC-4013-BABC-BABC7F344E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03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74370" rtl="0" eaLnBrk="1" latinLnBrk="0" hangingPunct="1">
        <a:lnSpc>
          <a:spcPct val="90000"/>
        </a:lnSpc>
        <a:spcBef>
          <a:spcPct val="0"/>
        </a:spcBef>
        <a:buNone/>
        <a:defRPr sz="324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8593" indent="-168593" algn="l" defTabSz="67437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065" kern="1200">
          <a:solidFill>
            <a:schemeClr val="tx1"/>
          </a:solidFill>
          <a:latin typeface="+mn-lt"/>
          <a:ea typeface="+mn-ea"/>
          <a:cs typeface="+mn-cs"/>
        </a:defRPr>
      </a:lvl1pPr>
      <a:lvl2pPr marL="505778" indent="-168593" algn="l" defTabSz="674370" rtl="0" eaLnBrk="1" latinLnBrk="0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770" kern="1200">
          <a:solidFill>
            <a:schemeClr val="tx1"/>
          </a:solidFill>
          <a:latin typeface="+mn-lt"/>
          <a:ea typeface="+mn-ea"/>
          <a:cs typeface="+mn-cs"/>
        </a:defRPr>
      </a:lvl2pPr>
      <a:lvl3pPr marL="842963" indent="-168593" algn="l" defTabSz="674370" rtl="0" eaLnBrk="1" latinLnBrk="0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475" kern="1200">
          <a:solidFill>
            <a:schemeClr val="tx1"/>
          </a:solidFill>
          <a:latin typeface="+mn-lt"/>
          <a:ea typeface="+mn-ea"/>
          <a:cs typeface="+mn-cs"/>
        </a:defRPr>
      </a:lvl3pPr>
      <a:lvl4pPr marL="1180148" indent="-168593" algn="l" defTabSz="674370" rtl="0" eaLnBrk="1" latinLnBrk="0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8" kern="1200">
          <a:solidFill>
            <a:schemeClr val="tx1"/>
          </a:solidFill>
          <a:latin typeface="+mn-lt"/>
          <a:ea typeface="+mn-ea"/>
          <a:cs typeface="+mn-cs"/>
        </a:defRPr>
      </a:lvl4pPr>
      <a:lvl5pPr marL="1517333" indent="-168593" algn="l" defTabSz="674370" rtl="0" eaLnBrk="1" latinLnBrk="0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8" kern="1200">
          <a:solidFill>
            <a:schemeClr val="tx1"/>
          </a:solidFill>
          <a:latin typeface="+mn-lt"/>
          <a:ea typeface="+mn-ea"/>
          <a:cs typeface="+mn-cs"/>
        </a:defRPr>
      </a:lvl5pPr>
      <a:lvl6pPr marL="1854518" indent="-168593" algn="l" defTabSz="674370" rtl="0" eaLnBrk="1" latinLnBrk="0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8" kern="1200">
          <a:solidFill>
            <a:schemeClr val="tx1"/>
          </a:solidFill>
          <a:latin typeface="+mn-lt"/>
          <a:ea typeface="+mn-ea"/>
          <a:cs typeface="+mn-cs"/>
        </a:defRPr>
      </a:lvl6pPr>
      <a:lvl7pPr marL="2191703" indent="-168593" algn="l" defTabSz="674370" rtl="0" eaLnBrk="1" latinLnBrk="0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8" kern="1200">
          <a:solidFill>
            <a:schemeClr val="tx1"/>
          </a:solidFill>
          <a:latin typeface="+mn-lt"/>
          <a:ea typeface="+mn-ea"/>
          <a:cs typeface="+mn-cs"/>
        </a:defRPr>
      </a:lvl7pPr>
      <a:lvl8pPr marL="2528888" indent="-168593" algn="l" defTabSz="674370" rtl="0" eaLnBrk="1" latinLnBrk="0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8" kern="1200">
          <a:solidFill>
            <a:schemeClr val="tx1"/>
          </a:solidFill>
          <a:latin typeface="+mn-lt"/>
          <a:ea typeface="+mn-ea"/>
          <a:cs typeface="+mn-cs"/>
        </a:defRPr>
      </a:lvl8pPr>
      <a:lvl9pPr marL="2866073" indent="-168593" algn="l" defTabSz="674370" rtl="0" eaLnBrk="1" latinLnBrk="0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4370" rtl="0" eaLnBrk="1" latinLnBrk="0" hangingPunct="1">
        <a:defRPr sz="1328" kern="1200">
          <a:solidFill>
            <a:schemeClr val="tx1"/>
          </a:solidFill>
          <a:latin typeface="+mn-lt"/>
          <a:ea typeface="+mn-ea"/>
          <a:cs typeface="+mn-cs"/>
        </a:defRPr>
      </a:lvl1pPr>
      <a:lvl2pPr marL="337185" algn="l" defTabSz="674370" rtl="0" eaLnBrk="1" latinLnBrk="0" hangingPunct="1">
        <a:defRPr sz="1328" kern="1200">
          <a:solidFill>
            <a:schemeClr val="tx1"/>
          </a:solidFill>
          <a:latin typeface="+mn-lt"/>
          <a:ea typeface="+mn-ea"/>
          <a:cs typeface="+mn-cs"/>
        </a:defRPr>
      </a:lvl2pPr>
      <a:lvl3pPr marL="674370" algn="l" defTabSz="674370" rtl="0" eaLnBrk="1" latinLnBrk="0" hangingPunct="1">
        <a:defRPr sz="1328" kern="1200">
          <a:solidFill>
            <a:schemeClr val="tx1"/>
          </a:solidFill>
          <a:latin typeface="+mn-lt"/>
          <a:ea typeface="+mn-ea"/>
          <a:cs typeface="+mn-cs"/>
        </a:defRPr>
      </a:lvl3pPr>
      <a:lvl4pPr marL="1011555" algn="l" defTabSz="674370" rtl="0" eaLnBrk="1" latinLnBrk="0" hangingPunct="1">
        <a:defRPr sz="1328" kern="1200">
          <a:solidFill>
            <a:schemeClr val="tx1"/>
          </a:solidFill>
          <a:latin typeface="+mn-lt"/>
          <a:ea typeface="+mn-ea"/>
          <a:cs typeface="+mn-cs"/>
        </a:defRPr>
      </a:lvl4pPr>
      <a:lvl5pPr marL="1348740" algn="l" defTabSz="674370" rtl="0" eaLnBrk="1" latinLnBrk="0" hangingPunct="1">
        <a:defRPr sz="1328" kern="1200">
          <a:solidFill>
            <a:schemeClr val="tx1"/>
          </a:solidFill>
          <a:latin typeface="+mn-lt"/>
          <a:ea typeface="+mn-ea"/>
          <a:cs typeface="+mn-cs"/>
        </a:defRPr>
      </a:lvl5pPr>
      <a:lvl6pPr marL="1685925" algn="l" defTabSz="674370" rtl="0" eaLnBrk="1" latinLnBrk="0" hangingPunct="1">
        <a:defRPr sz="1328" kern="1200">
          <a:solidFill>
            <a:schemeClr val="tx1"/>
          </a:solidFill>
          <a:latin typeface="+mn-lt"/>
          <a:ea typeface="+mn-ea"/>
          <a:cs typeface="+mn-cs"/>
        </a:defRPr>
      </a:lvl6pPr>
      <a:lvl7pPr marL="2023110" algn="l" defTabSz="674370" rtl="0" eaLnBrk="1" latinLnBrk="0" hangingPunct="1">
        <a:defRPr sz="1328" kern="1200">
          <a:solidFill>
            <a:schemeClr val="tx1"/>
          </a:solidFill>
          <a:latin typeface="+mn-lt"/>
          <a:ea typeface="+mn-ea"/>
          <a:cs typeface="+mn-cs"/>
        </a:defRPr>
      </a:lvl7pPr>
      <a:lvl8pPr marL="2360295" algn="l" defTabSz="674370" rtl="0" eaLnBrk="1" latinLnBrk="0" hangingPunct="1">
        <a:defRPr sz="1328" kern="1200">
          <a:solidFill>
            <a:schemeClr val="tx1"/>
          </a:solidFill>
          <a:latin typeface="+mn-lt"/>
          <a:ea typeface="+mn-ea"/>
          <a:cs typeface="+mn-cs"/>
        </a:defRPr>
      </a:lvl8pPr>
      <a:lvl9pPr marL="2697480" algn="l" defTabSz="674370" rtl="0" eaLnBrk="1" latinLnBrk="0" hangingPunct="1">
        <a:defRPr sz="13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17B546-886F-D9F4-5DAC-1AD9A6FE8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75" y="176829"/>
            <a:ext cx="3301660" cy="212991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E13C9AD-26C1-1E83-6BB6-B1BD01F85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215" y="195364"/>
            <a:ext cx="3579969" cy="207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E0258B4-97DC-BF5D-F007-A5F55FC6E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3" y="2354303"/>
            <a:ext cx="6400798" cy="165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8CA555B-C650-213C-0862-92BDF3CC8CF1}"/>
              </a:ext>
            </a:extLst>
          </p:cNvPr>
          <p:cNvSpPr/>
          <p:nvPr/>
        </p:nvSpPr>
        <p:spPr>
          <a:xfrm>
            <a:off x="77650" y="144374"/>
            <a:ext cx="10680974" cy="389988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11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4D78617-B081-E325-27AA-0CDDDFC9EF1B}"/>
              </a:ext>
            </a:extLst>
          </p:cNvPr>
          <p:cNvCxnSpPr>
            <a:cxnSpLocks/>
          </p:cNvCxnSpPr>
          <p:nvPr/>
        </p:nvCxnSpPr>
        <p:spPr>
          <a:xfrm>
            <a:off x="77650" y="2312911"/>
            <a:ext cx="1065610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CE19099-7F20-7156-3300-9DEC41B29B9B}"/>
              </a:ext>
            </a:extLst>
          </p:cNvPr>
          <p:cNvCxnSpPr>
            <a:cxnSpLocks/>
          </p:cNvCxnSpPr>
          <p:nvPr/>
        </p:nvCxnSpPr>
        <p:spPr>
          <a:xfrm>
            <a:off x="3623505" y="144373"/>
            <a:ext cx="0" cy="21623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2E9BAE77-4252-A37A-1296-D7FDD015B62D}"/>
              </a:ext>
            </a:extLst>
          </p:cNvPr>
          <p:cNvSpPr/>
          <p:nvPr/>
        </p:nvSpPr>
        <p:spPr>
          <a:xfrm>
            <a:off x="157774" y="1910757"/>
            <a:ext cx="337885" cy="33788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1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1A20C4-15CD-84E7-0AB8-575340C5F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603" y="176829"/>
            <a:ext cx="3390682" cy="207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461C9A6-6B55-CE96-29D6-0289A93DC1B0}"/>
              </a:ext>
            </a:extLst>
          </p:cNvPr>
          <p:cNvCxnSpPr>
            <a:cxnSpLocks/>
          </p:cNvCxnSpPr>
          <p:nvPr/>
        </p:nvCxnSpPr>
        <p:spPr>
          <a:xfrm>
            <a:off x="7292893" y="144373"/>
            <a:ext cx="0" cy="21743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574CF921-29A7-1748-877E-0BDA2B917D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1703" y="2373207"/>
            <a:ext cx="4033500" cy="1631528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8E38582-57D7-7C16-9F72-BB3060CBD63F}"/>
              </a:ext>
            </a:extLst>
          </p:cNvPr>
          <p:cNvCxnSpPr>
            <a:cxnSpLocks/>
          </p:cNvCxnSpPr>
          <p:nvPr/>
        </p:nvCxnSpPr>
        <p:spPr>
          <a:xfrm>
            <a:off x="6569922" y="2318729"/>
            <a:ext cx="0" cy="17255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A35A0E0B-28F7-2CFF-D195-524B5044E55B}"/>
              </a:ext>
            </a:extLst>
          </p:cNvPr>
          <p:cNvSpPr/>
          <p:nvPr/>
        </p:nvSpPr>
        <p:spPr>
          <a:xfrm>
            <a:off x="3678367" y="1910758"/>
            <a:ext cx="337885" cy="33788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2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5BBF237A-7E88-3F33-9786-1092B7464CDC}"/>
              </a:ext>
            </a:extLst>
          </p:cNvPr>
          <p:cNvSpPr/>
          <p:nvPr/>
        </p:nvSpPr>
        <p:spPr>
          <a:xfrm>
            <a:off x="6644964" y="3645945"/>
            <a:ext cx="337885" cy="33788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5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B5EF7E3-F1F8-C1DB-05BB-78783E737494}"/>
              </a:ext>
            </a:extLst>
          </p:cNvPr>
          <p:cNvSpPr/>
          <p:nvPr/>
        </p:nvSpPr>
        <p:spPr>
          <a:xfrm>
            <a:off x="7353552" y="1910759"/>
            <a:ext cx="337885" cy="33788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3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9DC1835E-FF85-5571-6C82-CAA80B8FA0C6}"/>
              </a:ext>
            </a:extLst>
          </p:cNvPr>
          <p:cNvSpPr/>
          <p:nvPr/>
        </p:nvSpPr>
        <p:spPr>
          <a:xfrm>
            <a:off x="161522" y="3611646"/>
            <a:ext cx="337885" cy="33788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4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155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1229</TotalTime>
  <Words>5</Words>
  <Application>Microsoft Office PowerPoint</Application>
  <PresentationFormat>自定义</PresentationFormat>
  <Paragraphs>5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yunchao</dc:creator>
  <cp:lastModifiedBy>yunchao</cp:lastModifiedBy>
  <cp:revision>5</cp:revision>
  <dcterms:created xsi:type="dcterms:W3CDTF">2022-05-07T06:56:50Z</dcterms:created>
  <dcterms:modified xsi:type="dcterms:W3CDTF">2022-05-10T12:43:42Z</dcterms:modified>
</cp:coreProperties>
</file>